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9"/>
  </p:notesMasterIdLst>
  <p:sldIdLst>
    <p:sldId id="257" r:id="rId2"/>
    <p:sldId id="258" r:id="rId3"/>
    <p:sldId id="259" r:id="rId4"/>
    <p:sldId id="260" r:id="rId5"/>
    <p:sldId id="261" r:id="rId6"/>
    <p:sldId id="262" r:id="rId7"/>
    <p:sldId id="263" r:id="rId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97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jpe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1048680"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48681"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48682"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683"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1048684"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48685"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1048590"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591"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1048596" name="Google Shape;9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597" name="Google Shape;9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48602" name="Google Shape;10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03" name="Google Shape;10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048608" name="Google Shape;111;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09" name="Google Shape;11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048614" name="Google Shape;11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15" name="Google Shape;12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048620" name="Google Shape;12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21" name="Google Shape;12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048625" name="Google Shape;13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26" name="Google Shape;13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048581" name="Google Shape;16;p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582" name="Google Shape;17;p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048583" name="Google Shape;1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584" name="Google Shape;1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585" name="Google Shape;2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1048647" name="Google Shape;73;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48" name="Google Shape;74;p1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lvl1pPr>
            <a:lvl2pPr marL="914400" lvl="1" indent="-342900" algn="l">
              <a:lnSpc>
                <a:spcPct val="90000"/>
              </a:lnSpc>
              <a:spcBef>
                <a:spcPts val="500"/>
              </a:spcBef>
              <a:spcAft>
                <a:spcPts val="0"/>
              </a:spcAft>
              <a:buClr>
                <a:schemeClr val="lt1"/>
              </a:buClr>
              <a:buSzPts val="1800"/>
              <a:buChar char="•"/>
            </a:lvl2pPr>
            <a:lvl3pPr marL="1371600" lvl="2" indent="-342900" algn="l">
              <a:lnSpc>
                <a:spcPct val="90000"/>
              </a:lnSpc>
              <a:spcBef>
                <a:spcPts val="500"/>
              </a:spcBef>
              <a:spcAft>
                <a:spcPts val="0"/>
              </a:spcAft>
              <a:buClr>
                <a:schemeClr val="lt1"/>
              </a:buClr>
              <a:buSzPts val="1800"/>
              <a:buChar char="•"/>
            </a:lvl3pPr>
            <a:lvl4pPr marL="1828800" lvl="3" indent="-342900" algn="l">
              <a:lnSpc>
                <a:spcPct val="90000"/>
              </a:lnSpc>
              <a:spcBef>
                <a:spcPts val="500"/>
              </a:spcBef>
              <a:spcAft>
                <a:spcPts val="0"/>
              </a:spcAft>
              <a:buClr>
                <a:schemeClr val="lt1"/>
              </a:buClr>
              <a:buSzPts val="1800"/>
              <a:buChar char="•"/>
            </a:lvl4pPr>
            <a:lvl5pPr marL="2286000" lvl="4" indent="-342900" algn="l">
              <a:lnSpc>
                <a:spcPct val="90000"/>
              </a:lnSpc>
              <a:spcBef>
                <a:spcPts val="500"/>
              </a:spcBef>
              <a:spcAft>
                <a:spcPts val="0"/>
              </a:spcAft>
              <a:buClr>
                <a:schemeClr val="lt1"/>
              </a:buClr>
              <a:buSzPts val="1800"/>
              <a:buChar char="•"/>
            </a:lvl5pPr>
            <a:lvl6pPr marL="2743200" lvl="5" indent="-342900" algn="l">
              <a:lnSpc>
                <a:spcPct val="90000"/>
              </a:lnSpc>
              <a:spcBef>
                <a:spcPts val="500"/>
              </a:spcBef>
              <a:spcAft>
                <a:spcPts val="0"/>
              </a:spcAft>
              <a:buClr>
                <a:schemeClr val="lt1"/>
              </a:buClr>
              <a:buSzPts val="1800"/>
              <a:buChar char="•"/>
            </a:lvl6pPr>
            <a:lvl7pPr marL="3200400" lvl="6" indent="-342900" algn="l">
              <a:lnSpc>
                <a:spcPct val="90000"/>
              </a:lnSpc>
              <a:spcBef>
                <a:spcPts val="500"/>
              </a:spcBef>
              <a:spcAft>
                <a:spcPts val="0"/>
              </a:spcAft>
              <a:buClr>
                <a:schemeClr val="lt1"/>
              </a:buClr>
              <a:buSzPts val="1800"/>
              <a:buChar char="•"/>
            </a:lvl7pPr>
            <a:lvl8pPr marL="3657600" lvl="7" indent="-342900" algn="l">
              <a:lnSpc>
                <a:spcPct val="90000"/>
              </a:lnSpc>
              <a:spcBef>
                <a:spcPts val="500"/>
              </a:spcBef>
              <a:spcAft>
                <a:spcPts val="0"/>
              </a:spcAft>
              <a:buClr>
                <a:schemeClr val="lt1"/>
              </a:buClr>
              <a:buSzPts val="1800"/>
              <a:buChar char="•"/>
            </a:lvl8pPr>
            <a:lvl9pPr marL="4114800" lvl="8" indent="-342900" algn="l">
              <a:lnSpc>
                <a:spcPct val="90000"/>
              </a:lnSpc>
              <a:spcBef>
                <a:spcPts val="500"/>
              </a:spcBef>
              <a:spcAft>
                <a:spcPts val="0"/>
              </a:spcAft>
              <a:buClr>
                <a:schemeClr val="lt1"/>
              </a:buClr>
              <a:buSzPts val="1800"/>
              <a:buChar char="•"/>
            </a:lvl9pPr>
          </a:lstStyle>
          <a:p>
            <a:endParaRPr/>
          </a:p>
        </p:txBody>
      </p:sp>
      <p:sp>
        <p:nvSpPr>
          <p:cNvPr id="1048649" name="Google Shape;75;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50" name="Google Shape;76;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51" name="Google Shape;77;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1048631" name="Google Shape;79;p1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32" name="Google Shape;80;p1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lvl1pPr>
            <a:lvl2pPr marL="914400" lvl="1" indent="-342900" algn="l">
              <a:lnSpc>
                <a:spcPct val="90000"/>
              </a:lnSpc>
              <a:spcBef>
                <a:spcPts val="500"/>
              </a:spcBef>
              <a:spcAft>
                <a:spcPts val="0"/>
              </a:spcAft>
              <a:buClr>
                <a:schemeClr val="lt1"/>
              </a:buClr>
              <a:buSzPts val="1800"/>
              <a:buChar char="•"/>
            </a:lvl2pPr>
            <a:lvl3pPr marL="1371600" lvl="2" indent="-342900" algn="l">
              <a:lnSpc>
                <a:spcPct val="90000"/>
              </a:lnSpc>
              <a:spcBef>
                <a:spcPts val="500"/>
              </a:spcBef>
              <a:spcAft>
                <a:spcPts val="0"/>
              </a:spcAft>
              <a:buClr>
                <a:schemeClr val="lt1"/>
              </a:buClr>
              <a:buSzPts val="1800"/>
              <a:buChar char="•"/>
            </a:lvl3pPr>
            <a:lvl4pPr marL="1828800" lvl="3" indent="-342900" algn="l">
              <a:lnSpc>
                <a:spcPct val="90000"/>
              </a:lnSpc>
              <a:spcBef>
                <a:spcPts val="500"/>
              </a:spcBef>
              <a:spcAft>
                <a:spcPts val="0"/>
              </a:spcAft>
              <a:buClr>
                <a:schemeClr val="lt1"/>
              </a:buClr>
              <a:buSzPts val="1800"/>
              <a:buChar char="•"/>
            </a:lvl4pPr>
            <a:lvl5pPr marL="2286000" lvl="4" indent="-342900" algn="l">
              <a:lnSpc>
                <a:spcPct val="90000"/>
              </a:lnSpc>
              <a:spcBef>
                <a:spcPts val="500"/>
              </a:spcBef>
              <a:spcAft>
                <a:spcPts val="0"/>
              </a:spcAft>
              <a:buClr>
                <a:schemeClr val="lt1"/>
              </a:buClr>
              <a:buSzPts val="1800"/>
              <a:buChar char="•"/>
            </a:lvl5pPr>
            <a:lvl6pPr marL="2743200" lvl="5" indent="-342900" algn="l">
              <a:lnSpc>
                <a:spcPct val="90000"/>
              </a:lnSpc>
              <a:spcBef>
                <a:spcPts val="500"/>
              </a:spcBef>
              <a:spcAft>
                <a:spcPts val="0"/>
              </a:spcAft>
              <a:buClr>
                <a:schemeClr val="lt1"/>
              </a:buClr>
              <a:buSzPts val="1800"/>
              <a:buChar char="•"/>
            </a:lvl6pPr>
            <a:lvl7pPr marL="3200400" lvl="6" indent="-342900" algn="l">
              <a:lnSpc>
                <a:spcPct val="90000"/>
              </a:lnSpc>
              <a:spcBef>
                <a:spcPts val="500"/>
              </a:spcBef>
              <a:spcAft>
                <a:spcPts val="0"/>
              </a:spcAft>
              <a:buClr>
                <a:schemeClr val="lt1"/>
              </a:buClr>
              <a:buSzPts val="1800"/>
              <a:buChar char="•"/>
            </a:lvl7pPr>
            <a:lvl8pPr marL="3657600" lvl="7" indent="-342900" algn="l">
              <a:lnSpc>
                <a:spcPct val="90000"/>
              </a:lnSpc>
              <a:spcBef>
                <a:spcPts val="500"/>
              </a:spcBef>
              <a:spcAft>
                <a:spcPts val="0"/>
              </a:spcAft>
              <a:buClr>
                <a:schemeClr val="lt1"/>
              </a:buClr>
              <a:buSzPts val="1800"/>
              <a:buChar char="•"/>
            </a:lvl8pPr>
            <a:lvl9pPr marL="4114800" lvl="8" indent="-342900" algn="l">
              <a:lnSpc>
                <a:spcPct val="90000"/>
              </a:lnSpc>
              <a:spcBef>
                <a:spcPts val="500"/>
              </a:spcBef>
              <a:spcAft>
                <a:spcPts val="0"/>
              </a:spcAft>
              <a:buClr>
                <a:schemeClr val="lt1"/>
              </a:buClr>
              <a:buSzPts val="1800"/>
              <a:buChar char="•"/>
            </a:lvl9pPr>
          </a:lstStyle>
          <a:p>
            <a:endParaRPr/>
          </a:p>
        </p:txBody>
      </p:sp>
      <p:sp>
        <p:nvSpPr>
          <p:cNvPr id="1048633" name="Google Shape;81;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34" name="Google Shape;82;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35" name="Google Shape;83;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1048636" name="Google Shape;22;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37" name="Google Shape;23;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lvl1pPr>
            <a:lvl2pPr marL="914400" lvl="1" indent="-342900" algn="l">
              <a:lnSpc>
                <a:spcPct val="90000"/>
              </a:lnSpc>
              <a:spcBef>
                <a:spcPts val="500"/>
              </a:spcBef>
              <a:spcAft>
                <a:spcPts val="0"/>
              </a:spcAft>
              <a:buClr>
                <a:schemeClr val="lt1"/>
              </a:buClr>
              <a:buSzPts val="1800"/>
              <a:buChar char="•"/>
            </a:lvl2pPr>
            <a:lvl3pPr marL="1371600" lvl="2" indent="-342900" algn="l">
              <a:lnSpc>
                <a:spcPct val="90000"/>
              </a:lnSpc>
              <a:spcBef>
                <a:spcPts val="500"/>
              </a:spcBef>
              <a:spcAft>
                <a:spcPts val="0"/>
              </a:spcAft>
              <a:buClr>
                <a:schemeClr val="lt1"/>
              </a:buClr>
              <a:buSzPts val="1800"/>
              <a:buChar char="•"/>
            </a:lvl3pPr>
            <a:lvl4pPr marL="1828800" lvl="3" indent="-342900" algn="l">
              <a:lnSpc>
                <a:spcPct val="90000"/>
              </a:lnSpc>
              <a:spcBef>
                <a:spcPts val="500"/>
              </a:spcBef>
              <a:spcAft>
                <a:spcPts val="0"/>
              </a:spcAft>
              <a:buClr>
                <a:schemeClr val="lt1"/>
              </a:buClr>
              <a:buSzPts val="1800"/>
              <a:buChar char="•"/>
            </a:lvl4pPr>
            <a:lvl5pPr marL="2286000" lvl="4" indent="-342900" algn="l">
              <a:lnSpc>
                <a:spcPct val="90000"/>
              </a:lnSpc>
              <a:spcBef>
                <a:spcPts val="500"/>
              </a:spcBef>
              <a:spcAft>
                <a:spcPts val="0"/>
              </a:spcAft>
              <a:buClr>
                <a:schemeClr val="lt1"/>
              </a:buClr>
              <a:buSzPts val="1800"/>
              <a:buChar char="•"/>
            </a:lvl5pPr>
            <a:lvl6pPr marL="2743200" lvl="5" indent="-342900" algn="l">
              <a:lnSpc>
                <a:spcPct val="90000"/>
              </a:lnSpc>
              <a:spcBef>
                <a:spcPts val="500"/>
              </a:spcBef>
              <a:spcAft>
                <a:spcPts val="0"/>
              </a:spcAft>
              <a:buClr>
                <a:schemeClr val="lt1"/>
              </a:buClr>
              <a:buSzPts val="1800"/>
              <a:buChar char="•"/>
            </a:lvl6pPr>
            <a:lvl7pPr marL="3200400" lvl="6" indent="-342900" algn="l">
              <a:lnSpc>
                <a:spcPct val="90000"/>
              </a:lnSpc>
              <a:spcBef>
                <a:spcPts val="500"/>
              </a:spcBef>
              <a:spcAft>
                <a:spcPts val="0"/>
              </a:spcAft>
              <a:buClr>
                <a:schemeClr val="lt1"/>
              </a:buClr>
              <a:buSzPts val="1800"/>
              <a:buChar char="•"/>
            </a:lvl7pPr>
            <a:lvl8pPr marL="3657600" lvl="7" indent="-342900" algn="l">
              <a:lnSpc>
                <a:spcPct val="90000"/>
              </a:lnSpc>
              <a:spcBef>
                <a:spcPts val="500"/>
              </a:spcBef>
              <a:spcAft>
                <a:spcPts val="0"/>
              </a:spcAft>
              <a:buClr>
                <a:schemeClr val="lt1"/>
              </a:buClr>
              <a:buSzPts val="1800"/>
              <a:buChar char="•"/>
            </a:lvl8pPr>
            <a:lvl9pPr marL="4114800" lvl="8" indent="-342900" algn="l">
              <a:lnSpc>
                <a:spcPct val="90000"/>
              </a:lnSpc>
              <a:spcBef>
                <a:spcPts val="500"/>
              </a:spcBef>
              <a:spcAft>
                <a:spcPts val="0"/>
              </a:spcAft>
              <a:buClr>
                <a:schemeClr val="lt1"/>
              </a:buClr>
              <a:buSzPts val="1800"/>
              <a:buChar char="•"/>
            </a:lvl9pPr>
          </a:lstStyle>
          <a:p>
            <a:endParaRPr/>
          </a:p>
        </p:txBody>
      </p:sp>
      <p:sp>
        <p:nvSpPr>
          <p:cNvPr id="1048638" name="Google Shape;24;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39" name="Google Shape;25;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40" name="Google Shape;26;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1048652" name="Google Shape;28;p1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53" name="Google Shape;29;p1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400"/>
              <a:buNone/>
              <a:defRPr sz="24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1048654" name="Google Shape;30;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55" name="Google Shape;31;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56" name="Google Shape;32;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1048657" name="Google Shape;34;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58" name="Google Shape;35;p1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lvl1pPr>
            <a:lvl2pPr marL="914400" lvl="1" indent="-342900" algn="l">
              <a:lnSpc>
                <a:spcPct val="90000"/>
              </a:lnSpc>
              <a:spcBef>
                <a:spcPts val="500"/>
              </a:spcBef>
              <a:spcAft>
                <a:spcPts val="0"/>
              </a:spcAft>
              <a:buClr>
                <a:schemeClr val="lt1"/>
              </a:buClr>
              <a:buSzPts val="1800"/>
              <a:buChar char="•"/>
            </a:lvl2pPr>
            <a:lvl3pPr marL="1371600" lvl="2" indent="-342900" algn="l">
              <a:lnSpc>
                <a:spcPct val="90000"/>
              </a:lnSpc>
              <a:spcBef>
                <a:spcPts val="500"/>
              </a:spcBef>
              <a:spcAft>
                <a:spcPts val="0"/>
              </a:spcAft>
              <a:buClr>
                <a:schemeClr val="lt1"/>
              </a:buClr>
              <a:buSzPts val="1800"/>
              <a:buChar char="•"/>
            </a:lvl3pPr>
            <a:lvl4pPr marL="1828800" lvl="3" indent="-342900" algn="l">
              <a:lnSpc>
                <a:spcPct val="90000"/>
              </a:lnSpc>
              <a:spcBef>
                <a:spcPts val="500"/>
              </a:spcBef>
              <a:spcAft>
                <a:spcPts val="0"/>
              </a:spcAft>
              <a:buClr>
                <a:schemeClr val="lt1"/>
              </a:buClr>
              <a:buSzPts val="1800"/>
              <a:buChar char="•"/>
            </a:lvl4pPr>
            <a:lvl5pPr marL="2286000" lvl="4" indent="-342900" algn="l">
              <a:lnSpc>
                <a:spcPct val="90000"/>
              </a:lnSpc>
              <a:spcBef>
                <a:spcPts val="500"/>
              </a:spcBef>
              <a:spcAft>
                <a:spcPts val="0"/>
              </a:spcAft>
              <a:buClr>
                <a:schemeClr val="lt1"/>
              </a:buClr>
              <a:buSzPts val="1800"/>
              <a:buChar char="•"/>
            </a:lvl5pPr>
            <a:lvl6pPr marL="2743200" lvl="5" indent="-342900" algn="l">
              <a:lnSpc>
                <a:spcPct val="90000"/>
              </a:lnSpc>
              <a:spcBef>
                <a:spcPts val="500"/>
              </a:spcBef>
              <a:spcAft>
                <a:spcPts val="0"/>
              </a:spcAft>
              <a:buClr>
                <a:schemeClr val="lt1"/>
              </a:buClr>
              <a:buSzPts val="1800"/>
              <a:buChar char="•"/>
            </a:lvl6pPr>
            <a:lvl7pPr marL="3200400" lvl="6" indent="-342900" algn="l">
              <a:lnSpc>
                <a:spcPct val="90000"/>
              </a:lnSpc>
              <a:spcBef>
                <a:spcPts val="500"/>
              </a:spcBef>
              <a:spcAft>
                <a:spcPts val="0"/>
              </a:spcAft>
              <a:buClr>
                <a:schemeClr val="lt1"/>
              </a:buClr>
              <a:buSzPts val="1800"/>
              <a:buChar char="•"/>
            </a:lvl7pPr>
            <a:lvl8pPr marL="3657600" lvl="7" indent="-342900" algn="l">
              <a:lnSpc>
                <a:spcPct val="90000"/>
              </a:lnSpc>
              <a:spcBef>
                <a:spcPts val="500"/>
              </a:spcBef>
              <a:spcAft>
                <a:spcPts val="0"/>
              </a:spcAft>
              <a:buClr>
                <a:schemeClr val="lt1"/>
              </a:buClr>
              <a:buSzPts val="1800"/>
              <a:buChar char="•"/>
            </a:lvl8pPr>
            <a:lvl9pPr marL="4114800" lvl="8" indent="-342900" algn="l">
              <a:lnSpc>
                <a:spcPct val="90000"/>
              </a:lnSpc>
              <a:spcBef>
                <a:spcPts val="500"/>
              </a:spcBef>
              <a:spcAft>
                <a:spcPts val="0"/>
              </a:spcAft>
              <a:buClr>
                <a:schemeClr val="lt1"/>
              </a:buClr>
              <a:buSzPts val="1800"/>
              <a:buChar char="•"/>
            </a:lvl9pPr>
          </a:lstStyle>
          <a:p>
            <a:endParaRPr/>
          </a:p>
        </p:txBody>
      </p:sp>
      <p:sp>
        <p:nvSpPr>
          <p:cNvPr id="1048659" name="Google Shape;36;p1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lvl1pPr>
            <a:lvl2pPr marL="914400" lvl="1" indent="-342900" algn="l">
              <a:lnSpc>
                <a:spcPct val="90000"/>
              </a:lnSpc>
              <a:spcBef>
                <a:spcPts val="500"/>
              </a:spcBef>
              <a:spcAft>
                <a:spcPts val="0"/>
              </a:spcAft>
              <a:buClr>
                <a:schemeClr val="lt1"/>
              </a:buClr>
              <a:buSzPts val="1800"/>
              <a:buChar char="•"/>
            </a:lvl2pPr>
            <a:lvl3pPr marL="1371600" lvl="2" indent="-342900" algn="l">
              <a:lnSpc>
                <a:spcPct val="90000"/>
              </a:lnSpc>
              <a:spcBef>
                <a:spcPts val="500"/>
              </a:spcBef>
              <a:spcAft>
                <a:spcPts val="0"/>
              </a:spcAft>
              <a:buClr>
                <a:schemeClr val="lt1"/>
              </a:buClr>
              <a:buSzPts val="1800"/>
              <a:buChar char="•"/>
            </a:lvl3pPr>
            <a:lvl4pPr marL="1828800" lvl="3" indent="-342900" algn="l">
              <a:lnSpc>
                <a:spcPct val="90000"/>
              </a:lnSpc>
              <a:spcBef>
                <a:spcPts val="500"/>
              </a:spcBef>
              <a:spcAft>
                <a:spcPts val="0"/>
              </a:spcAft>
              <a:buClr>
                <a:schemeClr val="lt1"/>
              </a:buClr>
              <a:buSzPts val="1800"/>
              <a:buChar char="•"/>
            </a:lvl4pPr>
            <a:lvl5pPr marL="2286000" lvl="4" indent="-342900" algn="l">
              <a:lnSpc>
                <a:spcPct val="90000"/>
              </a:lnSpc>
              <a:spcBef>
                <a:spcPts val="500"/>
              </a:spcBef>
              <a:spcAft>
                <a:spcPts val="0"/>
              </a:spcAft>
              <a:buClr>
                <a:schemeClr val="lt1"/>
              </a:buClr>
              <a:buSzPts val="1800"/>
              <a:buChar char="•"/>
            </a:lvl5pPr>
            <a:lvl6pPr marL="2743200" lvl="5" indent="-342900" algn="l">
              <a:lnSpc>
                <a:spcPct val="90000"/>
              </a:lnSpc>
              <a:spcBef>
                <a:spcPts val="500"/>
              </a:spcBef>
              <a:spcAft>
                <a:spcPts val="0"/>
              </a:spcAft>
              <a:buClr>
                <a:schemeClr val="lt1"/>
              </a:buClr>
              <a:buSzPts val="1800"/>
              <a:buChar char="•"/>
            </a:lvl6pPr>
            <a:lvl7pPr marL="3200400" lvl="6" indent="-342900" algn="l">
              <a:lnSpc>
                <a:spcPct val="90000"/>
              </a:lnSpc>
              <a:spcBef>
                <a:spcPts val="500"/>
              </a:spcBef>
              <a:spcAft>
                <a:spcPts val="0"/>
              </a:spcAft>
              <a:buClr>
                <a:schemeClr val="lt1"/>
              </a:buClr>
              <a:buSzPts val="1800"/>
              <a:buChar char="•"/>
            </a:lvl7pPr>
            <a:lvl8pPr marL="3657600" lvl="7" indent="-342900" algn="l">
              <a:lnSpc>
                <a:spcPct val="90000"/>
              </a:lnSpc>
              <a:spcBef>
                <a:spcPts val="500"/>
              </a:spcBef>
              <a:spcAft>
                <a:spcPts val="0"/>
              </a:spcAft>
              <a:buClr>
                <a:schemeClr val="lt1"/>
              </a:buClr>
              <a:buSzPts val="1800"/>
              <a:buChar char="•"/>
            </a:lvl8pPr>
            <a:lvl9pPr marL="4114800" lvl="8" indent="-342900" algn="l">
              <a:lnSpc>
                <a:spcPct val="90000"/>
              </a:lnSpc>
              <a:spcBef>
                <a:spcPts val="500"/>
              </a:spcBef>
              <a:spcAft>
                <a:spcPts val="0"/>
              </a:spcAft>
              <a:buClr>
                <a:schemeClr val="lt1"/>
              </a:buClr>
              <a:buSzPts val="1800"/>
              <a:buChar char="•"/>
            </a:lvl9pPr>
          </a:lstStyle>
          <a:p>
            <a:endParaRPr/>
          </a:p>
        </p:txBody>
      </p:sp>
      <p:sp>
        <p:nvSpPr>
          <p:cNvPr id="1048660" name="Google Shape;3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61" name="Google Shape;3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62" name="Google Shape;3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1048663" name="Google Shape;41;p1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64" name="Google Shape;42;p1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48665" name="Google Shape;43;p1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lvl1pPr>
            <a:lvl2pPr marL="914400" lvl="1" indent="-342900" algn="l">
              <a:lnSpc>
                <a:spcPct val="90000"/>
              </a:lnSpc>
              <a:spcBef>
                <a:spcPts val="500"/>
              </a:spcBef>
              <a:spcAft>
                <a:spcPts val="0"/>
              </a:spcAft>
              <a:buClr>
                <a:schemeClr val="lt1"/>
              </a:buClr>
              <a:buSzPts val="1800"/>
              <a:buChar char="•"/>
            </a:lvl2pPr>
            <a:lvl3pPr marL="1371600" lvl="2" indent="-342900" algn="l">
              <a:lnSpc>
                <a:spcPct val="90000"/>
              </a:lnSpc>
              <a:spcBef>
                <a:spcPts val="500"/>
              </a:spcBef>
              <a:spcAft>
                <a:spcPts val="0"/>
              </a:spcAft>
              <a:buClr>
                <a:schemeClr val="lt1"/>
              </a:buClr>
              <a:buSzPts val="1800"/>
              <a:buChar char="•"/>
            </a:lvl3pPr>
            <a:lvl4pPr marL="1828800" lvl="3" indent="-342900" algn="l">
              <a:lnSpc>
                <a:spcPct val="90000"/>
              </a:lnSpc>
              <a:spcBef>
                <a:spcPts val="500"/>
              </a:spcBef>
              <a:spcAft>
                <a:spcPts val="0"/>
              </a:spcAft>
              <a:buClr>
                <a:schemeClr val="lt1"/>
              </a:buClr>
              <a:buSzPts val="1800"/>
              <a:buChar char="•"/>
            </a:lvl4pPr>
            <a:lvl5pPr marL="2286000" lvl="4" indent="-342900" algn="l">
              <a:lnSpc>
                <a:spcPct val="90000"/>
              </a:lnSpc>
              <a:spcBef>
                <a:spcPts val="500"/>
              </a:spcBef>
              <a:spcAft>
                <a:spcPts val="0"/>
              </a:spcAft>
              <a:buClr>
                <a:schemeClr val="lt1"/>
              </a:buClr>
              <a:buSzPts val="1800"/>
              <a:buChar char="•"/>
            </a:lvl5pPr>
            <a:lvl6pPr marL="2743200" lvl="5" indent="-342900" algn="l">
              <a:lnSpc>
                <a:spcPct val="90000"/>
              </a:lnSpc>
              <a:spcBef>
                <a:spcPts val="500"/>
              </a:spcBef>
              <a:spcAft>
                <a:spcPts val="0"/>
              </a:spcAft>
              <a:buClr>
                <a:schemeClr val="lt1"/>
              </a:buClr>
              <a:buSzPts val="1800"/>
              <a:buChar char="•"/>
            </a:lvl6pPr>
            <a:lvl7pPr marL="3200400" lvl="6" indent="-342900" algn="l">
              <a:lnSpc>
                <a:spcPct val="90000"/>
              </a:lnSpc>
              <a:spcBef>
                <a:spcPts val="500"/>
              </a:spcBef>
              <a:spcAft>
                <a:spcPts val="0"/>
              </a:spcAft>
              <a:buClr>
                <a:schemeClr val="lt1"/>
              </a:buClr>
              <a:buSzPts val="1800"/>
              <a:buChar char="•"/>
            </a:lvl7pPr>
            <a:lvl8pPr marL="3657600" lvl="7" indent="-342900" algn="l">
              <a:lnSpc>
                <a:spcPct val="90000"/>
              </a:lnSpc>
              <a:spcBef>
                <a:spcPts val="500"/>
              </a:spcBef>
              <a:spcAft>
                <a:spcPts val="0"/>
              </a:spcAft>
              <a:buClr>
                <a:schemeClr val="lt1"/>
              </a:buClr>
              <a:buSzPts val="1800"/>
              <a:buChar char="•"/>
            </a:lvl8pPr>
            <a:lvl9pPr marL="4114800" lvl="8" indent="-342900" algn="l">
              <a:lnSpc>
                <a:spcPct val="90000"/>
              </a:lnSpc>
              <a:spcBef>
                <a:spcPts val="500"/>
              </a:spcBef>
              <a:spcAft>
                <a:spcPts val="0"/>
              </a:spcAft>
              <a:buClr>
                <a:schemeClr val="lt1"/>
              </a:buClr>
              <a:buSzPts val="1800"/>
              <a:buChar char="•"/>
            </a:lvl9pPr>
          </a:lstStyle>
          <a:p>
            <a:endParaRPr/>
          </a:p>
        </p:txBody>
      </p:sp>
      <p:sp>
        <p:nvSpPr>
          <p:cNvPr id="1048666" name="Google Shape;44;p1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48667" name="Google Shape;45;p1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lvl1pPr>
            <a:lvl2pPr marL="914400" lvl="1" indent="-342900" algn="l">
              <a:lnSpc>
                <a:spcPct val="90000"/>
              </a:lnSpc>
              <a:spcBef>
                <a:spcPts val="500"/>
              </a:spcBef>
              <a:spcAft>
                <a:spcPts val="0"/>
              </a:spcAft>
              <a:buClr>
                <a:schemeClr val="lt1"/>
              </a:buClr>
              <a:buSzPts val="1800"/>
              <a:buChar char="•"/>
            </a:lvl2pPr>
            <a:lvl3pPr marL="1371600" lvl="2" indent="-342900" algn="l">
              <a:lnSpc>
                <a:spcPct val="90000"/>
              </a:lnSpc>
              <a:spcBef>
                <a:spcPts val="500"/>
              </a:spcBef>
              <a:spcAft>
                <a:spcPts val="0"/>
              </a:spcAft>
              <a:buClr>
                <a:schemeClr val="lt1"/>
              </a:buClr>
              <a:buSzPts val="1800"/>
              <a:buChar char="•"/>
            </a:lvl3pPr>
            <a:lvl4pPr marL="1828800" lvl="3" indent="-342900" algn="l">
              <a:lnSpc>
                <a:spcPct val="90000"/>
              </a:lnSpc>
              <a:spcBef>
                <a:spcPts val="500"/>
              </a:spcBef>
              <a:spcAft>
                <a:spcPts val="0"/>
              </a:spcAft>
              <a:buClr>
                <a:schemeClr val="lt1"/>
              </a:buClr>
              <a:buSzPts val="1800"/>
              <a:buChar char="•"/>
            </a:lvl4pPr>
            <a:lvl5pPr marL="2286000" lvl="4" indent="-342900" algn="l">
              <a:lnSpc>
                <a:spcPct val="90000"/>
              </a:lnSpc>
              <a:spcBef>
                <a:spcPts val="500"/>
              </a:spcBef>
              <a:spcAft>
                <a:spcPts val="0"/>
              </a:spcAft>
              <a:buClr>
                <a:schemeClr val="lt1"/>
              </a:buClr>
              <a:buSzPts val="1800"/>
              <a:buChar char="•"/>
            </a:lvl5pPr>
            <a:lvl6pPr marL="2743200" lvl="5" indent="-342900" algn="l">
              <a:lnSpc>
                <a:spcPct val="90000"/>
              </a:lnSpc>
              <a:spcBef>
                <a:spcPts val="500"/>
              </a:spcBef>
              <a:spcAft>
                <a:spcPts val="0"/>
              </a:spcAft>
              <a:buClr>
                <a:schemeClr val="lt1"/>
              </a:buClr>
              <a:buSzPts val="1800"/>
              <a:buChar char="•"/>
            </a:lvl6pPr>
            <a:lvl7pPr marL="3200400" lvl="6" indent="-342900" algn="l">
              <a:lnSpc>
                <a:spcPct val="90000"/>
              </a:lnSpc>
              <a:spcBef>
                <a:spcPts val="500"/>
              </a:spcBef>
              <a:spcAft>
                <a:spcPts val="0"/>
              </a:spcAft>
              <a:buClr>
                <a:schemeClr val="lt1"/>
              </a:buClr>
              <a:buSzPts val="1800"/>
              <a:buChar char="•"/>
            </a:lvl7pPr>
            <a:lvl8pPr marL="3657600" lvl="7" indent="-342900" algn="l">
              <a:lnSpc>
                <a:spcPct val="90000"/>
              </a:lnSpc>
              <a:spcBef>
                <a:spcPts val="500"/>
              </a:spcBef>
              <a:spcAft>
                <a:spcPts val="0"/>
              </a:spcAft>
              <a:buClr>
                <a:schemeClr val="lt1"/>
              </a:buClr>
              <a:buSzPts val="1800"/>
              <a:buChar char="•"/>
            </a:lvl8pPr>
            <a:lvl9pPr marL="4114800" lvl="8" indent="-342900" algn="l">
              <a:lnSpc>
                <a:spcPct val="90000"/>
              </a:lnSpc>
              <a:spcBef>
                <a:spcPts val="500"/>
              </a:spcBef>
              <a:spcAft>
                <a:spcPts val="0"/>
              </a:spcAft>
              <a:buClr>
                <a:schemeClr val="lt1"/>
              </a:buClr>
              <a:buSzPts val="1800"/>
              <a:buChar char="•"/>
            </a:lvl9pPr>
          </a:lstStyle>
          <a:p>
            <a:endParaRPr/>
          </a:p>
        </p:txBody>
      </p:sp>
      <p:sp>
        <p:nvSpPr>
          <p:cNvPr id="1048668" name="Google Shape;46;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69" name="Google Shape;47;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0" name="Google Shape;48;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1048627" name="Google Shape;50;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28" name="Google Shape;5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29" name="Google Shape;5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30" name="Google Shape;5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1048671" name="Google Shape;55;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2" name="Google Shape;56;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3" name="Google Shape;57;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1048674" name="Google Shape;59;p1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alibri"/>
              <a:buNone/>
              <a:defRPr sz="32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75" name="Google Shape;60;p1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lt1"/>
              </a:buClr>
              <a:buSzPts val="3200"/>
              <a:buChar char="•"/>
              <a:defRPr sz="3200"/>
            </a:lvl1pPr>
            <a:lvl2pPr marL="914400" lvl="1" indent="-406400" algn="l">
              <a:lnSpc>
                <a:spcPct val="90000"/>
              </a:lnSpc>
              <a:spcBef>
                <a:spcPts val="500"/>
              </a:spcBef>
              <a:spcAft>
                <a:spcPts val="0"/>
              </a:spcAft>
              <a:buClr>
                <a:schemeClr val="lt1"/>
              </a:buClr>
              <a:buSzPts val="2800"/>
              <a:buChar char="•"/>
              <a:defRPr sz="2800"/>
            </a:lvl2pPr>
            <a:lvl3pPr marL="1371600" lvl="2" indent="-381000" algn="l">
              <a:lnSpc>
                <a:spcPct val="90000"/>
              </a:lnSpc>
              <a:spcBef>
                <a:spcPts val="500"/>
              </a:spcBef>
              <a:spcAft>
                <a:spcPts val="0"/>
              </a:spcAft>
              <a:buClr>
                <a:schemeClr val="lt1"/>
              </a:buClr>
              <a:buSzPts val="2400"/>
              <a:buChar char="•"/>
              <a:defRPr sz="2400"/>
            </a:lvl3pPr>
            <a:lvl4pPr marL="1828800" lvl="3" indent="-355600" algn="l">
              <a:lnSpc>
                <a:spcPct val="90000"/>
              </a:lnSpc>
              <a:spcBef>
                <a:spcPts val="500"/>
              </a:spcBef>
              <a:spcAft>
                <a:spcPts val="0"/>
              </a:spcAft>
              <a:buClr>
                <a:schemeClr val="lt1"/>
              </a:buClr>
              <a:buSzPts val="2000"/>
              <a:buChar char="•"/>
              <a:defRPr sz="2000"/>
            </a:lvl4pPr>
            <a:lvl5pPr marL="2286000" lvl="4" indent="-355600" algn="l">
              <a:lnSpc>
                <a:spcPct val="90000"/>
              </a:lnSpc>
              <a:spcBef>
                <a:spcPts val="500"/>
              </a:spcBef>
              <a:spcAft>
                <a:spcPts val="0"/>
              </a:spcAft>
              <a:buClr>
                <a:schemeClr val="lt1"/>
              </a:buClr>
              <a:buSzPts val="2000"/>
              <a:buChar char="•"/>
              <a:defRPr sz="2000"/>
            </a:lvl5pPr>
            <a:lvl6pPr marL="2743200" lvl="5" indent="-355600" algn="l">
              <a:lnSpc>
                <a:spcPct val="90000"/>
              </a:lnSpc>
              <a:spcBef>
                <a:spcPts val="500"/>
              </a:spcBef>
              <a:spcAft>
                <a:spcPts val="0"/>
              </a:spcAft>
              <a:buClr>
                <a:schemeClr val="lt1"/>
              </a:buClr>
              <a:buSzPts val="2000"/>
              <a:buChar char="•"/>
              <a:defRPr sz="2000"/>
            </a:lvl6pPr>
            <a:lvl7pPr marL="3200400" lvl="6" indent="-355600" algn="l">
              <a:lnSpc>
                <a:spcPct val="90000"/>
              </a:lnSpc>
              <a:spcBef>
                <a:spcPts val="500"/>
              </a:spcBef>
              <a:spcAft>
                <a:spcPts val="0"/>
              </a:spcAft>
              <a:buClr>
                <a:schemeClr val="lt1"/>
              </a:buClr>
              <a:buSzPts val="2000"/>
              <a:buChar char="•"/>
              <a:defRPr sz="2000"/>
            </a:lvl7pPr>
            <a:lvl8pPr marL="3657600" lvl="7" indent="-355600" algn="l">
              <a:lnSpc>
                <a:spcPct val="90000"/>
              </a:lnSpc>
              <a:spcBef>
                <a:spcPts val="500"/>
              </a:spcBef>
              <a:spcAft>
                <a:spcPts val="0"/>
              </a:spcAft>
              <a:buClr>
                <a:schemeClr val="lt1"/>
              </a:buClr>
              <a:buSzPts val="2000"/>
              <a:buChar char="•"/>
              <a:defRPr sz="2000"/>
            </a:lvl8pPr>
            <a:lvl9pPr marL="4114800" lvl="8" indent="-355600" algn="l">
              <a:lnSpc>
                <a:spcPct val="90000"/>
              </a:lnSpc>
              <a:spcBef>
                <a:spcPts val="500"/>
              </a:spcBef>
              <a:spcAft>
                <a:spcPts val="0"/>
              </a:spcAft>
              <a:buClr>
                <a:schemeClr val="lt1"/>
              </a:buClr>
              <a:buSzPts val="2000"/>
              <a:buChar char="•"/>
              <a:defRPr sz="2000"/>
            </a:lvl9pPr>
          </a:lstStyle>
          <a:p>
            <a:endParaRPr/>
          </a:p>
        </p:txBody>
      </p:sp>
      <p:sp>
        <p:nvSpPr>
          <p:cNvPr id="1048676" name="Google Shape;61;p1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048677" name="Google Shape;62;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8" name="Google Shape;63;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9" name="Google Shape;6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1048641" name="Google Shape;66;p1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alibri"/>
              <a:buNone/>
              <a:defRPr sz="32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a:endParaRPr/>
          </a:p>
        </p:txBody>
      </p:sp>
      <p:sp>
        <p:nvSpPr>
          <p:cNvPr id="1048642" name="Google Shape;67;p17"/>
          <p:cNvSpPr>
            <a:spLocks noGrp="1"/>
          </p:cNvSpPr>
          <p:nvPr>
            <p:ph type="pic" idx="2"/>
          </p:nvPr>
        </p:nvSpPr>
        <p:spPr>
          <a:xfrm>
            <a:off x="5183188" y="987425"/>
            <a:ext cx="6172200" cy="4873625"/>
          </a:xfrm>
          <a:prstGeom prst="rect">
            <a:avLst/>
          </a:prstGeom>
          <a:noFill/>
          <a:ln>
            <a:noFill/>
          </a:ln>
        </p:spPr>
      </p:sp>
      <p:sp>
        <p:nvSpPr>
          <p:cNvPr id="1048643" name="Google Shape;68;p1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048644" name="Google Shape;69;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45" name="Google Shape;70;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46" name="Google Shape;71;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48576" name="Google Shape;1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577" name="Google Shape;11;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048578" name="Google Shape;12;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048579" name="Google Shape;13;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048580" name="Google Shape;14;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FFFF"/>
            </a:gs>
            <a:gs pos="100000">
              <a:srgbClr val="000000"/>
            </a:gs>
          </a:gsLst>
          <a:lin ang="18900044" scaled="0"/>
        </a:gradFill>
        <a:effectLst/>
      </p:bgPr>
    </p:bg>
    <p:spTree>
      <p:nvGrpSpPr>
        <p:cNvPr id="1" name="Shape 87"/>
        <p:cNvGrpSpPr/>
        <p:nvPr/>
      </p:nvGrpSpPr>
      <p:grpSpPr>
        <a:xfrm>
          <a:off x="0" y="0"/>
          <a:ext cx="0" cy="0"/>
          <a:chOff x="0" y="0"/>
          <a:chExt cx="0" cy="0"/>
        </a:xfrm>
      </p:grpSpPr>
      <p:sp>
        <p:nvSpPr>
          <p:cNvPr id="1048586" name="Google Shape;88;p1"/>
          <p:cNvSpPr/>
          <p:nvPr/>
        </p:nvSpPr>
        <p:spPr>
          <a:xfrm>
            <a:off x="1241659" y="2993457"/>
            <a:ext cx="9461700" cy="3147600"/>
          </a:xfrm>
          <a:prstGeom prst="roundRect">
            <a:avLst>
              <a:gd name="adj" fmla="val 16667"/>
            </a:avLst>
          </a:prstGeom>
          <a:solidFill>
            <a:srgbClr val="2BDFDF"/>
          </a:solidFill>
          <a:ln w="12700" cap="flat" cmpd="sng">
            <a:solidFill>
              <a:srgbClr val="1D7F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2097152" name="Google Shape;89;p1" descr="Bannari Amman Institute of Technology - Wikipedia"/>
          <p:cNvPicPr preferRelativeResize="0">
            <a:picLocks/>
          </p:cNvPicPr>
          <p:nvPr/>
        </p:nvPicPr>
        <p:blipFill rotWithShape="1">
          <a:blip r:embed="rId3">
            <a:alphaModFix/>
          </a:blip>
          <a:srcRect/>
          <a:stretch>
            <a:fillRect/>
          </a:stretch>
        </p:blipFill>
        <p:spPr>
          <a:xfrm>
            <a:off x="1423737" y="315056"/>
            <a:ext cx="1526212" cy="1243414"/>
          </a:xfrm>
          <a:prstGeom prst="rect">
            <a:avLst/>
          </a:prstGeom>
          <a:noFill/>
          <a:ln>
            <a:noFill/>
          </a:ln>
        </p:spPr>
      </p:pic>
      <p:sp>
        <p:nvSpPr>
          <p:cNvPr id="1048587" name="Google Shape;90;p1"/>
          <p:cNvSpPr txBox="1"/>
          <p:nvPr/>
        </p:nvSpPr>
        <p:spPr>
          <a:xfrm>
            <a:off x="2972906" y="213324"/>
            <a:ext cx="5709385" cy="161540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600" b="1" i="0" u="none" strike="noStrike" cap="none">
                <a:solidFill>
                  <a:srgbClr val="CC3300"/>
                </a:solidFill>
                <a:latin typeface="Calibri"/>
                <a:ea typeface="Calibri"/>
                <a:cs typeface="Calibri"/>
                <a:sym typeface="Calibri"/>
              </a:rPr>
              <a:t>BANNARI AMMAN </a:t>
            </a:r>
          </a:p>
          <a:p>
            <a:pPr marL="0" marR="0" lvl="0" indent="0" algn="ctr" rtl="0">
              <a:spcBef>
                <a:spcPts val="0"/>
              </a:spcBef>
              <a:spcAft>
                <a:spcPts val="0"/>
              </a:spcAft>
              <a:buNone/>
            </a:pPr>
            <a:r>
              <a:rPr lang="en-US" sz="3200" b="1" i="0" u="none" strike="noStrike" cap="none">
                <a:solidFill>
                  <a:schemeClr val="lt1"/>
                </a:solidFill>
                <a:latin typeface="Calibri"/>
                <a:ea typeface="Calibri"/>
                <a:cs typeface="Calibri"/>
                <a:sym typeface="Calibri"/>
              </a:rPr>
              <a:t>INSTITUTE OF TECHNOLOGY</a:t>
            </a:r>
          </a:p>
          <a:p>
            <a:pPr marL="0" marR="0" lvl="0" indent="0" algn="ctr" rtl="0">
              <a:spcBef>
                <a:spcPts val="0"/>
              </a:spcBef>
              <a:spcAft>
                <a:spcPts val="0"/>
              </a:spcAft>
              <a:buNone/>
            </a:pPr>
            <a:r>
              <a:rPr lang="en-US" sz="1200" b="0" i="0" u="none" strike="noStrike" cap="none">
                <a:solidFill>
                  <a:schemeClr val="lt1"/>
                </a:solidFill>
                <a:latin typeface="Verdana"/>
                <a:ea typeface="Verdana"/>
                <a:cs typeface="Verdana"/>
                <a:sym typeface="Verdana"/>
              </a:rPr>
              <a:t>(An Autonomous Institution, Affiliated to Anna University, Approved by AICTE, Accredited by NAAC with ‘A+’ Grade)</a:t>
            </a:r>
            <a:endParaRPr sz="1200" b="1" i="0" u="none" strike="noStrike" cap="none">
              <a:solidFill>
                <a:schemeClr val="lt1"/>
              </a:solidFill>
              <a:latin typeface="Calibri"/>
              <a:ea typeface="Calibri"/>
              <a:cs typeface="Calibri"/>
              <a:sym typeface="Calibri"/>
            </a:endParaRPr>
          </a:p>
        </p:txBody>
      </p:sp>
      <p:sp>
        <p:nvSpPr>
          <p:cNvPr id="1048588" name="Google Shape;91;p1"/>
          <p:cNvSpPr txBox="1"/>
          <p:nvPr/>
        </p:nvSpPr>
        <p:spPr>
          <a:xfrm>
            <a:off x="1621881" y="3536000"/>
            <a:ext cx="8701200" cy="25545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0" i="0" u="none" strike="noStrike" cap="none" dirty="0">
                <a:solidFill>
                  <a:schemeClr val="dk1"/>
                </a:solidFill>
                <a:latin typeface="Calibri"/>
                <a:ea typeface="Calibri"/>
                <a:cs typeface="Calibri"/>
                <a:sym typeface="Calibri"/>
              </a:rPr>
              <a:t>Team Name: Tech Titans</a:t>
            </a: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Problem Statement: </a:t>
            </a:r>
            <a:r>
              <a:rPr lang="en-US" sz="1800" b="1" i="0" u="none" strike="noStrike" dirty="0">
                <a:solidFill>
                  <a:srgbClr val="0D0D0D"/>
                </a:solidFill>
                <a:effectLst/>
                <a:latin typeface="Times New Roman" panose="02020603050405020304" pitchFamily="18" charset="0"/>
              </a:rPr>
              <a:t> </a:t>
            </a:r>
            <a:r>
              <a:rPr lang="en-US" sz="3200" dirty="0">
                <a:solidFill>
                  <a:schemeClr val="dk1"/>
                </a:solidFill>
                <a:latin typeface="Calibri"/>
                <a:ea typeface="Calibri"/>
                <a:cs typeface="Calibri"/>
              </a:rPr>
              <a:t>Health Monitoring and Enhancing Virtual Medical Consultations</a:t>
            </a:r>
            <a:endParaRPr sz="3200" dirty="0">
              <a:solidFill>
                <a:schemeClr val="dk1"/>
              </a:solidFill>
              <a:latin typeface="Calibri"/>
              <a:ea typeface="Calibri"/>
              <a:cs typeface="Calibri"/>
            </a:endParaRPr>
          </a:p>
          <a:p>
            <a:pPr marL="0" marR="0" lvl="0" indent="0" algn="l" rtl="0">
              <a:spcBef>
                <a:spcPts val="0"/>
              </a:spcBef>
              <a:spcAft>
                <a:spcPts val="0"/>
              </a:spcAft>
              <a:buNone/>
            </a:pPr>
            <a:r>
              <a:rPr lang="en-US" sz="3200" dirty="0">
                <a:solidFill>
                  <a:schemeClr val="dk1"/>
                </a:solidFill>
                <a:latin typeface="Calibri"/>
                <a:ea typeface="Calibri"/>
                <a:cs typeface="Calibri"/>
                <a:sym typeface="Calibri"/>
              </a:rPr>
              <a:t>Team Details</a:t>
            </a:r>
            <a:r>
              <a:rPr lang="en-US" sz="2400" dirty="0">
                <a:solidFill>
                  <a:schemeClr val="dk1"/>
                </a:solidFill>
                <a:latin typeface="Calibri"/>
                <a:ea typeface="Calibri"/>
                <a:cs typeface="Calibri"/>
                <a:sym typeface="Calibri"/>
              </a:rPr>
              <a:t>: </a:t>
            </a:r>
            <a:r>
              <a:rPr lang="en-US" sz="2400" dirty="0">
                <a:solidFill>
                  <a:schemeClr val="lt1"/>
                </a:solidFill>
                <a:latin typeface="Calibri"/>
                <a:ea typeface="Calibri"/>
                <a:cs typeface="Calibri"/>
                <a:sym typeface="Calibri"/>
              </a:rPr>
              <a:t>(Anandan P, </a:t>
            </a:r>
            <a:r>
              <a:rPr lang="en-US" sz="2400" dirty="0" err="1">
                <a:solidFill>
                  <a:schemeClr val="lt1"/>
                </a:solidFill>
                <a:latin typeface="Calibri"/>
                <a:ea typeface="Calibri"/>
                <a:cs typeface="Calibri"/>
                <a:sym typeface="Calibri"/>
              </a:rPr>
              <a:t>Heama</a:t>
            </a:r>
            <a:r>
              <a:rPr lang="en-US" sz="2400" dirty="0">
                <a:solidFill>
                  <a:schemeClr val="lt1"/>
                </a:solidFill>
                <a:latin typeface="Calibri"/>
                <a:ea typeface="Calibri"/>
                <a:cs typeface="Calibri"/>
                <a:sym typeface="Calibri"/>
              </a:rPr>
              <a:t> Chandran V, Siva P)</a:t>
            </a:r>
            <a:endParaRPr dirty="0"/>
          </a:p>
          <a:p>
            <a:pPr marL="0" marR="0" lvl="0" indent="0" algn="l" rtl="0">
              <a:spcBef>
                <a:spcPts val="0"/>
              </a:spcBef>
              <a:spcAft>
                <a:spcPts val="0"/>
              </a:spcAft>
              <a:buNone/>
            </a:pPr>
            <a:endParaRPr sz="3200" dirty="0">
              <a:solidFill>
                <a:schemeClr val="lt1"/>
              </a:solidFill>
              <a:latin typeface="Calibri"/>
              <a:ea typeface="Calibri"/>
              <a:cs typeface="Calibri"/>
              <a:sym typeface="Calibri"/>
            </a:endParaRPr>
          </a:p>
        </p:txBody>
      </p:sp>
      <p:sp>
        <p:nvSpPr>
          <p:cNvPr id="1048589" name="Google Shape;92;p1"/>
          <p:cNvSpPr txBox="1"/>
          <p:nvPr/>
        </p:nvSpPr>
        <p:spPr>
          <a:xfrm>
            <a:off x="3763077" y="2051254"/>
            <a:ext cx="4418798"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dk1"/>
                </a:solidFill>
                <a:latin typeface="Calibri"/>
                <a:ea typeface="Calibri"/>
                <a:cs typeface="Calibri"/>
                <a:sym typeface="Calibri"/>
              </a:rPr>
              <a:t>IoT HACKATHON</a:t>
            </a:r>
            <a:endParaRPr sz="3600" b="1">
              <a:solidFill>
                <a:schemeClr val="dk1"/>
              </a:solidFill>
              <a:latin typeface="Calibri"/>
              <a:ea typeface="Calibri"/>
              <a:cs typeface="Calibri"/>
              <a:sym typeface="Calibri"/>
            </a:endParaRPr>
          </a:p>
        </p:txBody>
      </p:sp>
      <p:pic>
        <p:nvPicPr>
          <p:cNvPr id="2097153" name="Google Shape;93;p1"/>
          <p:cNvPicPr preferRelativeResize="0">
            <a:picLocks/>
          </p:cNvPicPr>
          <p:nvPr/>
        </p:nvPicPr>
        <p:blipFill>
          <a:blip r:embed="rId4">
            <a:alphaModFix/>
          </a:blip>
          <a:stretch>
            <a:fillRect/>
          </a:stretch>
        </p:blipFill>
        <p:spPr>
          <a:xfrm>
            <a:off x="8341900" y="543650"/>
            <a:ext cx="3454450" cy="786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rgbClr val="000000"/>
            </a:gs>
          </a:gsLst>
          <a:lin ang="8100000" scaled="0"/>
        </a:gradFill>
        <a:effectLst/>
      </p:bgPr>
    </p:bg>
    <p:spTree>
      <p:nvGrpSpPr>
        <p:cNvPr id="1" name="Shape 97"/>
        <p:cNvGrpSpPr/>
        <p:nvPr/>
      </p:nvGrpSpPr>
      <p:grpSpPr>
        <a:xfrm>
          <a:off x="0" y="0"/>
          <a:ext cx="0" cy="0"/>
          <a:chOff x="0" y="0"/>
          <a:chExt cx="0" cy="0"/>
        </a:xfrm>
      </p:grpSpPr>
      <p:sp>
        <p:nvSpPr>
          <p:cNvPr id="1048592" name="Google Shape;98;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1400" b="1">
                <a:solidFill>
                  <a:srgbClr val="00FFFF"/>
                </a:solidFill>
              </a:rPr>
              <a:t>BIT V-PRAYUKTI'24</a:t>
            </a:r>
            <a:endParaRPr>
              <a:solidFill>
                <a:srgbClr val="00FFFF"/>
              </a:solidFill>
            </a:endParaRPr>
          </a:p>
        </p:txBody>
      </p:sp>
      <p:sp>
        <p:nvSpPr>
          <p:cNvPr id="1048593" name="Google Shape;99;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lang="en-US"/>
          </a:p>
        </p:txBody>
      </p:sp>
      <p:sp>
        <p:nvSpPr>
          <p:cNvPr id="1048594" name="Google Shape;100;p2"/>
          <p:cNvSpPr txBox="1"/>
          <p:nvPr/>
        </p:nvSpPr>
        <p:spPr>
          <a:xfrm>
            <a:off x="671105" y="417429"/>
            <a:ext cx="10840709"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u="sng">
                <a:solidFill>
                  <a:schemeClr val="lt1"/>
                </a:solidFill>
                <a:latin typeface="Calibri"/>
                <a:ea typeface="Calibri"/>
                <a:cs typeface="Calibri"/>
                <a:sym typeface="Calibri"/>
              </a:rPr>
              <a:t>Problem statement:</a:t>
            </a:r>
            <a:endParaRPr sz="4000" u="sng">
              <a:solidFill>
                <a:schemeClr val="lt1"/>
              </a:solidFill>
              <a:latin typeface="Calibri"/>
              <a:ea typeface="Calibri"/>
              <a:cs typeface="Calibri"/>
              <a:sym typeface="Calibri"/>
            </a:endParaRPr>
          </a:p>
        </p:txBody>
      </p:sp>
      <p:pic>
        <p:nvPicPr>
          <p:cNvPr id="2097154" name="Google Shape;101;p2"/>
          <p:cNvPicPr preferRelativeResize="0">
            <a:picLocks/>
          </p:cNvPicPr>
          <p:nvPr/>
        </p:nvPicPr>
        <p:blipFill>
          <a:blip r:embed="rId3">
            <a:alphaModFix/>
          </a:blip>
          <a:stretch>
            <a:fillRect/>
          </a:stretch>
        </p:blipFill>
        <p:spPr>
          <a:xfrm>
            <a:off x="180225" y="6264599"/>
            <a:ext cx="2007374" cy="456875"/>
          </a:xfrm>
          <a:prstGeom prst="rect">
            <a:avLst/>
          </a:prstGeom>
          <a:noFill/>
          <a:ln>
            <a:noFill/>
          </a:ln>
        </p:spPr>
      </p:pic>
      <p:sp>
        <p:nvSpPr>
          <p:cNvPr id="1048595" name="TextBox 2"/>
          <p:cNvSpPr txBox="1"/>
          <p:nvPr/>
        </p:nvSpPr>
        <p:spPr>
          <a:xfrm>
            <a:off x="893852" y="1316256"/>
            <a:ext cx="10617962" cy="3825241"/>
          </a:xfrm>
          <a:prstGeom prst="rect">
            <a:avLst/>
          </a:prstGeom>
          <a:noFill/>
        </p:spPr>
        <p:txBody>
          <a:bodyPr wrap="square">
            <a:spAutoFit/>
          </a:bodyPr>
          <a:lstStyle/>
          <a:p>
            <a:pPr marL="342900" indent="-342900" algn="just">
              <a:lnSpc>
                <a:spcPct val="150000"/>
              </a:lnSpc>
              <a:buClr>
                <a:schemeClr val="bg1"/>
              </a:buClr>
              <a:buFont typeface="Wingdings" panose="05000000000000000000" pitchFamily="2" charset="2"/>
              <a:buChar char="Ø"/>
            </a:pPr>
            <a:r>
              <a:rPr lang="en-IN" sz="2400" dirty="0">
                <a:solidFill>
                  <a:schemeClr val="bg1"/>
                </a:solidFill>
                <a:latin typeface="Times New Roman" panose="02020603050405020304" pitchFamily="18" charset="0"/>
                <a:cs typeface="Times New Roman" panose="02020603050405020304" pitchFamily="18" charset="0"/>
              </a:rPr>
              <a:t>Current IV therapy methods have limitations in monitoring patient safety and treatment effectiveness. Manual monitoring is prone to errors and doesn't sync with electronic health records (EHRs). </a:t>
            </a:r>
          </a:p>
          <a:p>
            <a:pPr marL="342900" indent="-342900" algn="just">
              <a:lnSpc>
                <a:spcPct val="150000"/>
              </a:lnSpc>
              <a:buClr>
                <a:schemeClr val="bg1"/>
              </a:buClr>
              <a:buFont typeface="Wingdings" panose="05000000000000000000" pitchFamily="2" charset="2"/>
              <a:buChar char="Ø"/>
            </a:pPr>
            <a:r>
              <a:rPr lang="en-IN" sz="2400" dirty="0">
                <a:solidFill>
                  <a:schemeClr val="bg1"/>
                </a:solidFill>
                <a:latin typeface="Times New Roman" panose="02020603050405020304" pitchFamily="18" charset="0"/>
                <a:cs typeface="Times New Roman" panose="02020603050405020304" pitchFamily="18" charset="0"/>
              </a:rPr>
              <a:t>Managing multiple IV lines is challenging, and ensuring IV fluid safety is complex. An IoT-based IV bag monitoring system is urgently needed to monitor patients in real time, sync with EHRs, manage multiple IV lines effectively, and guarantee IV fluid safety for better patient outcomes.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rgbClr val="000000"/>
            </a:gs>
          </a:gsLst>
          <a:lin ang="8100000" scaled="0"/>
        </a:gradFill>
        <a:effectLst/>
      </p:bgPr>
    </p:bg>
    <p:spTree>
      <p:nvGrpSpPr>
        <p:cNvPr id="1" name="Shape 105"/>
        <p:cNvGrpSpPr/>
        <p:nvPr/>
      </p:nvGrpSpPr>
      <p:grpSpPr>
        <a:xfrm>
          <a:off x="0" y="0"/>
          <a:ext cx="0" cy="0"/>
          <a:chOff x="0" y="0"/>
          <a:chExt cx="0" cy="0"/>
        </a:xfrm>
      </p:grpSpPr>
      <p:sp>
        <p:nvSpPr>
          <p:cNvPr id="1048598" name="Google Shape;106;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1400" b="1">
                <a:solidFill>
                  <a:srgbClr val="00FFFF"/>
                </a:solidFill>
              </a:rPr>
              <a:t>BIT V-PRAYUKTI'24</a:t>
            </a:r>
            <a:endParaRPr>
              <a:solidFill>
                <a:srgbClr val="00FFFF"/>
              </a:solidFill>
            </a:endParaRPr>
          </a:p>
        </p:txBody>
      </p:sp>
      <p:sp>
        <p:nvSpPr>
          <p:cNvPr id="1048599" name="Google Shape;107;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lang="en-US"/>
          </a:p>
        </p:txBody>
      </p:sp>
      <p:sp>
        <p:nvSpPr>
          <p:cNvPr id="1048600" name="Google Shape;108;p3"/>
          <p:cNvSpPr txBox="1"/>
          <p:nvPr/>
        </p:nvSpPr>
        <p:spPr>
          <a:xfrm>
            <a:off x="660832" y="-19369"/>
            <a:ext cx="6987941"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u="sng" dirty="0">
                <a:solidFill>
                  <a:schemeClr val="lt1"/>
                </a:solidFill>
                <a:latin typeface="Calibri"/>
                <a:ea typeface="Calibri"/>
                <a:cs typeface="Calibri"/>
                <a:sym typeface="Calibri"/>
              </a:rPr>
              <a:t>Abstract:</a:t>
            </a:r>
            <a:endParaRPr sz="4000" u="sng" dirty="0">
              <a:solidFill>
                <a:schemeClr val="lt1"/>
              </a:solidFill>
              <a:latin typeface="Calibri"/>
              <a:ea typeface="Calibri"/>
              <a:cs typeface="Calibri"/>
              <a:sym typeface="Calibri"/>
            </a:endParaRPr>
          </a:p>
        </p:txBody>
      </p:sp>
      <p:pic>
        <p:nvPicPr>
          <p:cNvPr id="2097155" name="Google Shape;109;p3"/>
          <p:cNvPicPr preferRelativeResize="0">
            <a:picLocks/>
          </p:cNvPicPr>
          <p:nvPr/>
        </p:nvPicPr>
        <p:blipFill>
          <a:blip r:embed="rId3">
            <a:alphaModFix/>
          </a:blip>
          <a:stretch>
            <a:fillRect/>
          </a:stretch>
        </p:blipFill>
        <p:spPr>
          <a:xfrm>
            <a:off x="180225" y="6264599"/>
            <a:ext cx="2007374" cy="456875"/>
          </a:xfrm>
          <a:prstGeom prst="rect">
            <a:avLst/>
          </a:prstGeom>
          <a:noFill/>
          <a:ln>
            <a:noFill/>
          </a:ln>
        </p:spPr>
      </p:pic>
      <p:sp>
        <p:nvSpPr>
          <p:cNvPr id="1048601" name="TextBox 2"/>
          <p:cNvSpPr txBox="1"/>
          <p:nvPr/>
        </p:nvSpPr>
        <p:spPr>
          <a:xfrm>
            <a:off x="955497" y="567754"/>
            <a:ext cx="10726220" cy="5958840"/>
          </a:xfrm>
          <a:prstGeom prst="rect">
            <a:avLst/>
          </a:prstGeom>
          <a:noFill/>
        </p:spPr>
        <p:txBody>
          <a:bodyPr wrap="square">
            <a:spAutoFit/>
          </a:bodyPr>
          <a:lstStyle/>
          <a:p>
            <a:pPr marL="342900" indent="-342900" algn="just">
              <a:lnSpc>
                <a:spcPct val="150000"/>
              </a:lnSpc>
              <a:buClr>
                <a:schemeClr val="bg1"/>
              </a:buClr>
              <a:buFont typeface="Wingdings" panose="05000000000000000000" pitchFamily="2" charset="2"/>
              <a:buChar char="Ø"/>
            </a:pPr>
            <a:r>
              <a:rPr lang="en-US" sz="2400" dirty="0">
                <a:solidFill>
                  <a:schemeClr val="bg1"/>
                </a:solidFill>
                <a:latin typeface="Times New Roman" panose="02020603050405020304" pitchFamily="18" charset="0"/>
                <a:cs typeface="Times New Roman" panose="02020603050405020304" pitchFamily="18" charset="0"/>
              </a:rPr>
              <a:t>During pandemics like COVID-19, IV bag monitoring is crucial for delivering fluids and medications to patients efficiently. IV bags contain various solutions, including saline for hydration and medications like antibiotics. </a:t>
            </a:r>
          </a:p>
          <a:p>
            <a:pPr marL="342900" indent="-342900" algn="just">
              <a:lnSpc>
                <a:spcPct val="150000"/>
              </a:lnSpc>
              <a:buClr>
                <a:schemeClr val="bg1"/>
              </a:buClr>
              <a:buFont typeface="Wingdings" panose="05000000000000000000" pitchFamily="2" charset="2"/>
              <a:buChar char="Ø"/>
            </a:pPr>
            <a:r>
              <a:rPr lang="en-US" sz="2400" dirty="0">
                <a:solidFill>
                  <a:schemeClr val="bg1"/>
                </a:solidFill>
                <a:latin typeface="Times New Roman" panose="02020603050405020304" pitchFamily="18" charset="0"/>
                <a:cs typeface="Times New Roman" panose="02020603050405020304" pitchFamily="18" charset="0"/>
              </a:rPr>
              <a:t>IoT-based monitoring systems, using load sensors and ESP32 microcontrollers integrated with Blynk software, enable real-time tracking of IV fluid levels. </a:t>
            </a:r>
          </a:p>
          <a:p>
            <a:pPr marL="342900" indent="-342900" algn="just">
              <a:lnSpc>
                <a:spcPct val="150000"/>
              </a:lnSpc>
              <a:buClr>
                <a:schemeClr val="bg1"/>
              </a:buClr>
              <a:buFont typeface="Wingdings" panose="05000000000000000000" pitchFamily="2" charset="2"/>
              <a:buChar char="Ø"/>
            </a:pPr>
            <a:r>
              <a:rPr lang="en-US" sz="2400" dirty="0">
                <a:solidFill>
                  <a:schemeClr val="bg1"/>
                </a:solidFill>
                <a:latin typeface="Times New Roman" panose="02020603050405020304" pitchFamily="18" charset="0"/>
                <a:cs typeface="Times New Roman" panose="02020603050405020304" pitchFamily="18" charset="0"/>
              </a:rPr>
              <a:t>This technology helps hospitals manage resources effectively, prevent shortages, and address issues such as low fluid levels promptly. With remote monitoring capabilities, healthcare staff can oversee IV bag status from a distance, reducing exposure to infectious agents while ensuring continuous patient care</a:t>
            </a:r>
            <a:endParaRPr lang="en-IN" sz="24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rgbClr val="000000"/>
            </a:gs>
          </a:gsLst>
          <a:lin ang="8100000" scaled="0"/>
        </a:gradFill>
        <a:effectLst/>
      </p:bgPr>
    </p:bg>
    <p:spTree>
      <p:nvGrpSpPr>
        <p:cNvPr id="1" name="Shape 113"/>
        <p:cNvGrpSpPr/>
        <p:nvPr/>
      </p:nvGrpSpPr>
      <p:grpSpPr>
        <a:xfrm>
          <a:off x="0" y="0"/>
          <a:ext cx="0" cy="0"/>
          <a:chOff x="0" y="0"/>
          <a:chExt cx="0" cy="0"/>
        </a:xfrm>
      </p:grpSpPr>
      <p:sp>
        <p:nvSpPr>
          <p:cNvPr id="1048604" name="Google Shape;114;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1400" b="1">
                <a:solidFill>
                  <a:srgbClr val="00FFFF"/>
                </a:solidFill>
              </a:rPr>
              <a:t>BIT V-PRAYUKTI'24</a:t>
            </a:r>
            <a:endParaRPr>
              <a:solidFill>
                <a:srgbClr val="00FFFF"/>
              </a:solidFill>
            </a:endParaRPr>
          </a:p>
        </p:txBody>
      </p:sp>
      <p:sp>
        <p:nvSpPr>
          <p:cNvPr id="1048605" name="Google Shape;115;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lang="en-US"/>
          </a:p>
        </p:txBody>
      </p:sp>
      <p:sp>
        <p:nvSpPr>
          <p:cNvPr id="1048606" name="Google Shape;116;p4"/>
          <p:cNvSpPr txBox="1"/>
          <p:nvPr/>
        </p:nvSpPr>
        <p:spPr>
          <a:xfrm>
            <a:off x="544629" y="12850"/>
            <a:ext cx="6987941"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u="sng" dirty="0">
                <a:solidFill>
                  <a:schemeClr val="lt1"/>
                </a:solidFill>
                <a:latin typeface="Calibri"/>
                <a:ea typeface="Calibri"/>
                <a:cs typeface="Calibri"/>
                <a:sym typeface="Calibri"/>
              </a:rPr>
              <a:t>Proposed Solution:</a:t>
            </a:r>
            <a:endParaRPr sz="4000" u="sng" dirty="0">
              <a:solidFill>
                <a:schemeClr val="lt1"/>
              </a:solidFill>
              <a:latin typeface="Calibri"/>
              <a:ea typeface="Calibri"/>
              <a:cs typeface="Calibri"/>
              <a:sym typeface="Calibri"/>
            </a:endParaRPr>
          </a:p>
        </p:txBody>
      </p:sp>
      <p:pic>
        <p:nvPicPr>
          <p:cNvPr id="2097156" name="Google Shape;117;p4"/>
          <p:cNvPicPr preferRelativeResize="0">
            <a:picLocks/>
          </p:cNvPicPr>
          <p:nvPr/>
        </p:nvPicPr>
        <p:blipFill>
          <a:blip r:embed="rId3">
            <a:alphaModFix/>
          </a:blip>
          <a:stretch>
            <a:fillRect/>
          </a:stretch>
        </p:blipFill>
        <p:spPr>
          <a:xfrm>
            <a:off x="180225" y="6264599"/>
            <a:ext cx="2007374" cy="456875"/>
          </a:xfrm>
          <a:prstGeom prst="rect">
            <a:avLst/>
          </a:prstGeom>
          <a:noFill/>
          <a:ln>
            <a:noFill/>
          </a:ln>
        </p:spPr>
      </p:pic>
      <p:sp>
        <p:nvSpPr>
          <p:cNvPr id="1048607" name="TextBox 2"/>
          <p:cNvSpPr txBox="1"/>
          <p:nvPr/>
        </p:nvSpPr>
        <p:spPr>
          <a:xfrm>
            <a:off x="1014573" y="580785"/>
            <a:ext cx="10421420" cy="5958840"/>
          </a:xfrm>
          <a:prstGeom prst="rect">
            <a:avLst/>
          </a:prstGeom>
          <a:noFill/>
        </p:spPr>
        <p:txBody>
          <a:bodyPr wrap="square">
            <a:spAutoFit/>
          </a:bodyPr>
          <a:lstStyle/>
          <a:p>
            <a:pPr marL="342900" indent="-342900" algn="just">
              <a:lnSpc>
                <a:spcPct val="150000"/>
              </a:lnSpc>
              <a:buClr>
                <a:schemeClr val="bg1"/>
              </a:buClr>
              <a:buFont typeface="Wingdings" panose="05000000000000000000" pitchFamily="2" charset="2"/>
              <a:buChar char="Ø"/>
            </a:pPr>
            <a:r>
              <a:rPr lang="en-US" sz="2400" dirty="0">
                <a:solidFill>
                  <a:schemeClr val="bg1"/>
                </a:solidFill>
                <a:latin typeface="Times New Roman" panose="02020603050405020304" pitchFamily="18" charset="0"/>
                <a:cs typeface="Times New Roman" panose="02020603050405020304" pitchFamily="18" charset="0"/>
              </a:rPr>
              <a:t>In modern healthcare, IoT monitoring systems with load sensors and ESP32 microcontrollers integrated with Blynk software offer real-time tracking of IV fluid levels. This technology helps hospitals manage resources effectively, prevent shortages, and promptly address issues such as low fluid levels. </a:t>
            </a:r>
          </a:p>
          <a:p>
            <a:pPr marL="342900" indent="-342900" algn="just">
              <a:lnSpc>
                <a:spcPct val="150000"/>
              </a:lnSpc>
              <a:buClr>
                <a:schemeClr val="bg1"/>
              </a:buClr>
              <a:buFont typeface="Wingdings" panose="05000000000000000000" pitchFamily="2" charset="2"/>
              <a:buChar char="Ø"/>
            </a:pPr>
            <a:r>
              <a:rPr lang="en-US" sz="2400" dirty="0">
                <a:solidFill>
                  <a:schemeClr val="bg1"/>
                </a:solidFill>
                <a:latin typeface="Times New Roman" panose="02020603050405020304" pitchFamily="18" charset="0"/>
                <a:cs typeface="Times New Roman" panose="02020603050405020304" pitchFamily="18" charset="0"/>
              </a:rPr>
              <a:t>Remote monitoring allows healthcare staff to oversee IV bags from afar, reducing exposure to infectious agents while ensuring continuous patient care. </a:t>
            </a:r>
          </a:p>
          <a:p>
            <a:pPr marL="342900" indent="-342900" algn="just">
              <a:lnSpc>
                <a:spcPct val="150000"/>
              </a:lnSpc>
              <a:buClr>
                <a:schemeClr val="bg1"/>
              </a:buClr>
              <a:buFont typeface="Wingdings" panose="05000000000000000000" pitchFamily="2" charset="2"/>
              <a:buChar char="Ø"/>
            </a:pPr>
            <a:r>
              <a:rPr lang="en-US" sz="2400" dirty="0">
                <a:solidFill>
                  <a:schemeClr val="bg1"/>
                </a:solidFill>
                <a:latin typeface="Times New Roman" panose="02020603050405020304" pitchFamily="18" charset="0"/>
                <a:cs typeface="Times New Roman" panose="02020603050405020304" pitchFamily="18" charset="0"/>
              </a:rPr>
              <a:t>Integrating temperature sensors and pulse oximeters enables monitoring of IV fluid temperature and patient health parameters like oxygen levels and heart rate, enhancing overall patient safety and care quality.</a:t>
            </a:r>
            <a:endParaRPr lang="en-IN" sz="24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rgbClr val="000000"/>
            </a:gs>
          </a:gsLst>
          <a:lin ang="8100000" scaled="0"/>
        </a:gradFill>
        <a:effectLst/>
      </p:bgPr>
    </p:bg>
    <p:spTree>
      <p:nvGrpSpPr>
        <p:cNvPr id="1" name="Shape 121"/>
        <p:cNvGrpSpPr/>
        <p:nvPr/>
      </p:nvGrpSpPr>
      <p:grpSpPr>
        <a:xfrm>
          <a:off x="0" y="0"/>
          <a:ext cx="0" cy="0"/>
          <a:chOff x="0" y="0"/>
          <a:chExt cx="0" cy="0"/>
        </a:xfrm>
      </p:grpSpPr>
      <p:sp>
        <p:nvSpPr>
          <p:cNvPr id="1048610" name="Google Shape;122;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1400" b="1">
                <a:solidFill>
                  <a:srgbClr val="00FFFF"/>
                </a:solidFill>
              </a:rPr>
              <a:t>BIT V-PRAYUKTI'24</a:t>
            </a:r>
            <a:endParaRPr>
              <a:solidFill>
                <a:srgbClr val="00FFFF"/>
              </a:solidFill>
            </a:endParaRPr>
          </a:p>
        </p:txBody>
      </p:sp>
      <p:sp>
        <p:nvSpPr>
          <p:cNvPr id="1048611" name="Google Shape;123;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lang="en-US"/>
          </a:p>
        </p:txBody>
      </p:sp>
      <p:sp>
        <p:nvSpPr>
          <p:cNvPr id="1048612" name="Google Shape;124;p5"/>
          <p:cNvSpPr txBox="1"/>
          <p:nvPr/>
        </p:nvSpPr>
        <p:spPr>
          <a:xfrm>
            <a:off x="472710" y="-100243"/>
            <a:ext cx="6987941"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u="sng" dirty="0">
                <a:solidFill>
                  <a:schemeClr val="lt1"/>
                </a:solidFill>
                <a:latin typeface="Calibri"/>
                <a:ea typeface="Calibri"/>
                <a:cs typeface="Calibri"/>
                <a:sym typeface="Calibri"/>
              </a:rPr>
              <a:t>Approach:</a:t>
            </a:r>
            <a:endParaRPr dirty="0"/>
          </a:p>
        </p:txBody>
      </p:sp>
      <p:pic>
        <p:nvPicPr>
          <p:cNvPr id="2097157" name="Google Shape;125;p5"/>
          <p:cNvPicPr preferRelativeResize="0">
            <a:picLocks/>
          </p:cNvPicPr>
          <p:nvPr/>
        </p:nvPicPr>
        <p:blipFill>
          <a:blip r:embed="rId3">
            <a:alphaModFix/>
          </a:blip>
          <a:stretch>
            <a:fillRect/>
          </a:stretch>
        </p:blipFill>
        <p:spPr>
          <a:xfrm>
            <a:off x="180225" y="6264599"/>
            <a:ext cx="2007374" cy="456875"/>
          </a:xfrm>
          <a:prstGeom prst="rect">
            <a:avLst/>
          </a:prstGeom>
          <a:noFill/>
          <a:ln>
            <a:noFill/>
          </a:ln>
        </p:spPr>
      </p:pic>
      <p:sp>
        <p:nvSpPr>
          <p:cNvPr id="1048613" name="TextBox 2"/>
          <p:cNvSpPr txBox="1"/>
          <p:nvPr/>
        </p:nvSpPr>
        <p:spPr>
          <a:xfrm>
            <a:off x="2648164" y="1690793"/>
            <a:ext cx="6097712" cy="954107"/>
          </a:xfrm>
          <a:prstGeom prst="rect">
            <a:avLst/>
          </a:prstGeom>
          <a:noFill/>
        </p:spPr>
        <p:txBody>
          <a:bodyPr wrap="square">
            <a:spAutoFit/>
          </a:bodyPr>
          <a:lstStyle/>
          <a:p>
            <a:r>
              <a:rPr lang="en-IN" dirty="0"/>
              <a:t>Weight-based Monitoring: Utilize load cells or weight sensors underneath the IV bag to measure the weight of the fluid. As the fluid level decreases, the weight decreases accordingly. This method offers precise monitoring and can detect small changes in fluid levels.</a:t>
            </a:r>
          </a:p>
        </p:txBody>
      </p:sp>
      <p:pic>
        <p:nvPicPr>
          <p:cNvPr id="2097158" name="Picture 4"/>
          <p:cNvPicPr>
            <a:picLocks noChangeAspect="1"/>
          </p:cNvPicPr>
          <p:nvPr/>
        </p:nvPicPr>
        <p:blipFill>
          <a:blip r:embed="rId4"/>
          <a:stretch>
            <a:fillRect/>
          </a:stretch>
        </p:blipFill>
        <p:spPr>
          <a:xfrm>
            <a:off x="1777429" y="934948"/>
            <a:ext cx="8589195" cy="503841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rgbClr val="000000"/>
            </a:gs>
          </a:gsLst>
          <a:lin ang="8100000" scaled="0"/>
        </a:gradFill>
        <a:effectLst/>
      </p:bgPr>
    </p:bg>
    <p:spTree>
      <p:nvGrpSpPr>
        <p:cNvPr id="1" name="Shape 129"/>
        <p:cNvGrpSpPr/>
        <p:nvPr/>
      </p:nvGrpSpPr>
      <p:grpSpPr>
        <a:xfrm>
          <a:off x="0" y="0"/>
          <a:ext cx="0" cy="0"/>
          <a:chOff x="0" y="0"/>
          <a:chExt cx="0" cy="0"/>
        </a:xfrm>
      </p:grpSpPr>
      <p:sp>
        <p:nvSpPr>
          <p:cNvPr id="1048616" name="Google Shape;130;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1400" b="1">
                <a:solidFill>
                  <a:srgbClr val="00FFFF"/>
                </a:solidFill>
              </a:rPr>
              <a:t>BIT V-PRAYUKTI'24</a:t>
            </a:r>
            <a:endParaRPr>
              <a:solidFill>
                <a:srgbClr val="00FFFF"/>
              </a:solidFill>
            </a:endParaRPr>
          </a:p>
        </p:txBody>
      </p:sp>
      <p:sp>
        <p:nvSpPr>
          <p:cNvPr id="1048617" name="Google Shape;131;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lang="en-US"/>
          </a:p>
        </p:txBody>
      </p:sp>
      <p:sp>
        <p:nvSpPr>
          <p:cNvPr id="1048618" name="Google Shape;132;p6"/>
          <p:cNvSpPr txBox="1"/>
          <p:nvPr/>
        </p:nvSpPr>
        <p:spPr>
          <a:xfrm>
            <a:off x="671106" y="417429"/>
            <a:ext cx="10089938" cy="132343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u="sng" dirty="0">
                <a:solidFill>
                  <a:schemeClr val="lt1"/>
                </a:solidFill>
                <a:latin typeface="Calibri"/>
                <a:ea typeface="Calibri"/>
                <a:cs typeface="Calibri"/>
                <a:sym typeface="Calibri"/>
              </a:rPr>
              <a:t>Components required during the course of Hackathon:</a:t>
            </a:r>
            <a:endParaRPr sz="1800" u="sng" dirty="0">
              <a:solidFill>
                <a:schemeClr val="lt1"/>
              </a:solidFill>
              <a:latin typeface="Calibri"/>
              <a:ea typeface="Calibri"/>
              <a:cs typeface="Calibri"/>
              <a:sym typeface="Calibri"/>
            </a:endParaRPr>
          </a:p>
        </p:txBody>
      </p:sp>
      <p:pic>
        <p:nvPicPr>
          <p:cNvPr id="2097159" name="Google Shape;133;p6"/>
          <p:cNvPicPr preferRelativeResize="0">
            <a:picLocks/>
          </p:cNvPicPr>
          <p:nvPr/>
        </p:nvPicPr>
        <p:blipFill>
          <a:blip r:embed="rId3">
            <a:alphaModFix/>
          </a:blip>
          <a:stretch>
            <a:fillRect/>
          </a:stretch>
        </p:blipFill>
        <p:spPr>
          <a:xfrm>
            <a:off x="180225" y="6264599"/>
            <a:ext cx="2007374" cy="456875"/>
          </a:xfrm>
          <a:prstGeom prst="rect">
            <a:avLst/>
          </a:prstGeom>
          <a:noFill/>
          <a:ln>
            <a:noFill/>
          </a:ln>
        </p:spPr>
      </p:pic>
      <p:sp>
        <p:nvSpPr>
          <p:cNvPr id="1048619" name="TextBox 2"/>
          <p:cNvSpPr txBox="1"/>
          <p:nvPr/>
        </p:nvSpPr>
        <p:spPr>
          <a:xfrm>
            <a:off x="983750" y="1740868"/>
            <a:ext cx="7050641" cy="4832092"/>
          </a:xfrm>
          <a:prstGeom prst="rect">
            <a:avLst/>
          </a:prstGeom>
          <a:noFill/>
        </p:spPr>
        <p:txBody>
          <a:bodyPr wrap="square">
            <a:spAutoFit/>
          </a:bodyPr>
          <a:lstStyle/>
          <a:p>
            <a:pPr marL="457200" indent="-457200" algn="just">
              <a:lnSpc>
                <a:spcPct val="150000"/>
              </a:lnSpc>
              <a:buClr>
                <a:schemeClr val="bg1"/>
              </a:buClr>
              <a:buFont typeface="+mj-lt"/>
              <a:buAutoNum type="arabicPeriod"/>
            </a:pPr>
            <a:r>
              <a:rPr lang="en-IN" sz="2400" dirty="0">
                <a:solidFill>
                  <a:schemeClr val="bg1"/>
                </a:solidFill>
                <a:latin typeface="Times New Roman" panose="02020603050405020304" pitchFamily="18" charset="0"/>
                <a:cs typeface="Times New Roman" panose="02020603050405020304" pitchFamily="18" charset="0"/>
              </a:rPr>
              <a:t>ESP32</a:t>
            </a:r>
          </a:p>
          <a:p>
            <a:pPr marL="457200" indent="-457200" algn="just">
              <a:lnSpc>
                <a:spcPct val="150000"/>
              </a:lnSpc>
              <a:buClr>
                <a:schemeClr val="bg1"/>
              </a:buClr>
              <a:buFont typeface="+mj-lt"/>
              <a:buAutoNum type="arabicPeriod"/>
            </a:pPr>
            <a:r>
              <a:rPr lang="en-IN" sz="2400" dirty="0">
                <a:solidFill>
                  <a:schemeClr val="bg1"/>
                </a:solidFill>
                <a:latin typeface="Times New Roman" panose="02020603050405020304" pitchFamily="18" charset="0"/>
                <a:cs typeface="Times New Roman" panose="02020603050405020304" pitchFamily="18" charset="0"/>
              </a:rPr>
              <a:t>LOAD SENSOR</a:t>
            </a:r>
          </a:p>
          <a:p>
            <a:pPr marL="457200" indent="-457200" algn="just">
              <a:lnSpc>
                <a:spcPct val="150000"/>
              </a:lnSpc>
              <a:buClr>
                <a:schemeClr val="bg1"/>
              </a:buClr>
              <a:buFont typeface="+mj-lt"/>
              <a:buAutoNum type="arabicPeriod"/>
            </a:pPr>
            <a:r>
              <a:rPr lang="en-IN" sz="2400" dirty="0">
                <a:solidFill>
                  <a:schemeClr val="bg1"/>
                </a:solidFill>
                <a:latin typeface="Times New Roman" panose="02020603050405020304" pitchFamily="18" charset="0"/>
                <a:cs typeface="Times New Roman" panose="02020603050405020304" pitchFamily="18" charset="0"/>
              </a:rPr>
              <a:t>PULSE OXIMETER SENSOR</a:t>
            </a:r>
          </a:p>
          <a:p>
            <a:pPr marL="457200" indent="-457200" algn="just">
              <a:lnSpc>
                <a:spcPct val="150000"/>
              </a:lnSpc>
              <a:buClr>
                <a:schemeClr val="bg1"/>
              </a:buClr>
              <a:buFont typeface="+mj-lt"/>
              <a:buAutoNum type="arabicPeriod"/>
            </a:pPr>
            <a:r>
              <a:rPr lang="en-IN" sz="2400" dirty="0">
                <a:solidFill>
                  <a:schemeClr val="bg1"/>
                </a:solidFill>
                <a:latin typeface="Times New Roman" panose="02020603050405020304" pitchFamily="18" charset="0"/>
                <a:cs typeface="Times New Roman" panose="02020603050405020304" pitchFamily="18" charset="0"/>
              </a:rPr>
              <a:t>TEMPERATURE SENSOR</a:t>
            </a:r>
          </a:p>
          <a:p>
            <a:pPr marL="457200" indent="-457200" algn="just">
              <a:lnSpc>
                <a:spcPct val="150000"/>
              </a:lnSpc>
              <a:buClr>
                <a:schemeClr val="bg1"/>
              </a:buClr>
              <a:buFont typeface="+mj-lt"/>
              <a:buAutoNum type="arabicPeriod"/>
            </a:pPr>
            <a:r>
              <a:rPr lang="en-IN" sz="2400" dirty="0">
                <a:solidFill>
                  <a:schemeClr val="bg1"/>
                </a:solidFill>
                <a:latin typeface="Times New Roman" panose="02020603050405020304" pitchFamily="18" charset="0"/>
                <a:cs typeface="Times New Roman" panose="02020603050405020304" pitchFamily="18" charset="0"/>
              </a:rPr>
              <a:t>BUZZRE </a:t>
            </a:r>
          </a:p>
          <a:p>
            <a:pPr marL="457200" indent="-457200" algn="just">
              <a:lnSpc>
                <a:spcPct val="150000"/>
              </a:lnSpc>
              <a:buClr>
                <a:schemeClr val="bg1"/>
              </a:buClr>
              <a:buFont typeface="+mj-lt"/>
              <a:buAutoNum type="arabicPeriod"/>
            </a:pPr>
            <a:r>
              <a:rPr lang="en-IN" sz="2400" dirty="0">
                <a:solidFill>
                  <a:schemeClr val="bg1"/>
                </a:solidFill>
                <a:latin typeface="Times New Roman" panose="02020603050405020304" pitchFamily="18" charset="0"/>
                <a:cs typeface="Times New Roman" panose="02020603050405020304" pitchFamily="18" charset="0"/>
              </a:rPr>
              <a:t>HX711 AD CONVERTER</a:t>
            </a:r>
          </a:p>
          <a:p>
            <a:pPr marL="457200" indent="-457200" algn="just">
              <a:lnSpc>
                <a:spcPct val="150000"/>
              </a:lnSpc>
              <a:buClr>
                <a:schemeClr val="bg1"/>
              </a:buClr>
              <a:buFont typeface="+mj-lt"/>
              <a:buAutoNum type="arabicPeriod"/>
            </a:pPr>
            <a:r>
              <a:rPr lang="en-IN" sz="2400" dirty="0">
                <a:solidFill>
                  <a:schemeClr val="bg1"/>
                </a:solidFill>
                <a:latin typeface="Times New Roman" panose="02020603050405020304" pitchFamily="18" charset="0"/>
                <a:cs typeface="Times New Roman" panose="02020603050405020304" pitchFamily="18" charset="0"/>
              </a:rPr>
              <a:t>20*4 LCD DISPLAY</a:t>
            </a:r>
          </a:p>
          <a:p>
            <a:endParaRPr lang="en-IN" dirty="0">
              <a:solidFill>
                <a:schemeClr val="bg1"/>
              </a:solidFill>
            </a:endParaRPr>
          </a:p>
          <a:p>
            <a:endParaRPr lang="en-IN" dirty="0">
              <a:solidFill>
                <a:schemeClr val="bg1"/>
              </a:solidFill>
            </a:endParaRPr>
          </a:p>
          <a:p>
            <a:endParaRPr lang="en-IN" dirty="0">
              <a:solidFill>
                <a:schemeClr val="bg1"/>
              </a:solidFill>
            </a:endParaRPr>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rgbClr val="000000"/>
            </a:gs>
          </a:gsLst>
          <a:lin ang="8100000" scaled="0"/>
        </a:gradFill>
        <a:effectLst/>
      </p:bgPr>
    </p:bg>
    <p:spTree>
      <p:nvGrpSpPr>
        <p:cNvPr id="1" name="Shape 137"/>
        <p:cNvGrpSpPr/>
        <p:nvPr/>
      </p:nvGrpSpPr>
      <p:grpSpPr>
        <a:xfrm>
          <a:off x="0" y="0"/>
          <a:ext cx="0" cy="0"/>
          <a:chOff x="0" y="0"/>
          <a:chExt cx="0" cy="0"/>
        </a:xfrm>
      </p:grpSpPr>
      <p:sp>
        <p:nvSpPr>
          <p:cNvPr id="1048622" name="Google Shape;13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1400" b="1">
                <a:solidFill>
                  <a:srgbClr val="00FFFF"/>
                </a:solidFill>
              </a:rPr>
              <a:t>BIT V-PRAYUKTI'24</a:t>
            </a:r>
            <a:endParaRPr>
              <a:solidFill>
                <a:srgbClr val="00FFFF"/>
              </a:solidFill>
            </a:endParaRPr>
          </a:p>
        </p:txBody>
      </p:sp>
      <p:sp>
        <p:nvSpPr>
          <p:cNvPr id="1048623" name="Google Shape;13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lang="en-US"/>
          </a:p>
        </p:txBody>
      </p:sp>
      <p:sp>
        <p:nvSpPr>
          <p:cNvPr id="1048624" name="Google Shape;140;p7"/>
          <p:cNvSpPr txBox="1"/>
          <p:nvPr/>
        </p:nvSpPr>
        <p:spPr>
          <a:xfrm>
            <a:off x="671106" y="417429"/>
            <a:ext cx="11119841"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u="sng">
                <a:solidFill>
                  <a:schemeClr val="lt1"/>
                </a:solidFill>
                <a:latin typeface="Calibri"/>
                <a:ea typeface="Calibri"/>
                <a:cs typeface="Calibri"/>
                <a:sym typeface="Calibri"/>
              </a:rPr>
              <a:t>Elevator pitch video (1 minute)</a:t>
            </a:r>
          </a:p>
          <a:p>
            <a:pPr marL="0" marR="0" lvl="0" indent="0" algn="l" rtl="0">
              <a:spcBef>
                <a:spcPts val="0"/>
              </a:spcBef>
              <a:spcAft>
                <a:spcPts val="0"/>
              </a:spcAft>
              <a:buNone/>
            </a:pPr>
            <a:r>
              <a:rPr lang="en-US" sz="2000">
                <a:solidFill>
                  <a:schemeClr val="lt1"/>
                </a:solidFill>
                <a:latin typeface="Calibri"/>
                <a:ea typeface="Calibri"/>
                <a:cs typeface="Calibri"/>
                <a:sym typeface="Calibri"/>
              </a:rPr>
              <a:t>Share the public link</a:t>
            </a:r>
            <a:endParaRPr sz="2000">
              <a:solidFill>
                <a:schemeClr val="lt1"/>
              </a:solidFill>
              <a:latin typeface="Calibri"/>
              <a:ea typeface="Calibri"/>
              <a:cs typeface="Calibri"/>
              <a:sym typeface="Calibri"/>
            </a:endParaRPr>
          </a:p>
        </p:txBody>
      </p:sp>
      <p:pic>
        <p:nvPicPr>
          <p:cNvPr id="2097160" name="Google Shape;141;p7"/>
          <p:cNvPicPr preferRelativeResize="0">
            <a:picLocks/>
          </p:cNvPicPr>
          <p:nvPr/>
        </p:nvPicPr>
        <p:blipFill>
          <a:blip r:embed="rId5">
            <a:alphaModFix/>
          </a:blip>
          <a:stretch>
            <a:fillRect/>
          </a:stretch>
        </p:blipFill>
        <p:spPr>
          <a:xfrm>
            <a:off x="180225" y="6264599"/>
            <a:ext cx="2007374" cy="456875"/>
          </a:xfrm>
          <a:prstGeom prst="rect">
            <a:avLst/>
          </a:prstGeom>
          <a:noFill/>
          <a:ln>
            <a:noFill/>
          </a:ln>
        </p:spPr>
      </p:pic>
      <p:pic>
        <p:nvPicPr>
          <p:cNvPr id="2097161" name="HAC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633591" y="1541124"/>
            <a:ext cx="8301519" cy="436651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247" fill="hold"/>
                                        <p:tgtEl>
                                          <p:spTgt spid="209716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097161"/>
                </p:tgtEl>
              </p:cMediaNode>
            </p:video>
            <p:seq concurrent="1" nextAc="seek">
              <p:cTn id="8" restart="whenNotActive" fill="hold" evtFilter="cancelBubble" nodeType="interactiveSeq">
                <p:stCondLst>
                  <p:cond evt="onClick" delay="0">
                    <p:tgtEl>
                      <p:spTgt spid="209716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097161"/>
                                        </p:tgtEl>
                                      </p:cBhvr>
                                    </p:cmd>
                                  </p:childTnLst>
                                </p:cTn>
                              </p:par>
                            </p:childTnLst>
                          </p:cTn>
                        </p:par>
                      </p:childTnLst>
                    </p:cTn>
                  </p:par>
                </p:childTnLst>
              </p:cTn>
              <p:nextCondLst>
                <p:cond evt="onClick" delay="0">
                  <p:tgtEl>
                    <p:spTgt spid="2097161"/>
                  </p:tgtEl>
                </p:cond>
              </p:nextCondLst>
            </p:seq>
          </p:childTnLst>
        </p:cTn>
      </p:par>
    </p:tnLst>
  </p:timing>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452</Words>
  <Application>Microsoft Office PowerPoint</Application>
  <PresentationFormat>Widescreen</PresentationFormat>
  <Paragraphs>44</Paragraphs>
  <Slides>7</Slides>
  <Notes>7</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Times New Roman</vt:lpstr>
      <vt:lpstr>Verdana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Gokul S</dc:creator>
  <cp:lastModifiedBy>Anandan Anand</cp:lastModifiedBy>
  <cp:revision>1</cp:revision>
  <dcterms:created xsi:type="dcterms:W3CDTF">2023-01-09T06:31:25Z</dcterms:created>
  <dcterms:modified xsi:type="dcterms:W3CDTF">2024-03-26T08:23:06Z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40913900a71643a890a0ab2a6a11cf8c</vt:lpwstr>
  </property>
</Properties>
</file>